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64" r:id="rId4"/>
    <p:sldId id="260" r:id="rId5"/>
    <p:sldId id="265" r:id="rId6"/>
    <p:sldId id="257" r:id="rId7"/>
    <p:sldId id="266" r:id="rId8"/>
    <p:sldId id="271" r:id="rId9"/>
    <p:sldId id="267" r:id="rId10"/>
    <p:sldId id="261" r:id="rId11"/>
    <p:sldId id="268" r:id="rId12"/>
    <p:sldId id="263" r:id="rId13"/>
    <p:sldId id="270" r:id="rId14"/>
    <p:sldId id="256" r:id="rId15"/>
    <p:sldId id="269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08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06/relationships/vbaProject" Target="vbaProject.bin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2023-12-30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시작</a:t>
            </a:r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2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2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2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7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2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2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6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…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2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/>
    </mc:Choice>
    <mc:Fallback xmlns="">
      <p:transition spd="slow" advClick="0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CFEE1-3E77-78B9-ED10-044532BDE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끝</a:t>
            </a:r>
          </a:p>
        </p:txBody>
      </p:sp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 advClick="0" advTm="2000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15</Words>
  <Application>Microsoft Office PowerPoint</Application>
  <PresentationFormat>와이드스크린</PresentationFormat>
  <Paragraphs>15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맑은 고딕</vt:lpstr>
      <vt:lpstr>Arial</vt:lpstr>
      <vt:lpstr>Office 테마</vt:lpstr>
      <vt:lpstr>시작</vt:lpstr>
      <vt:lpstr>5</vt:lpstr>
      <vt:lpstr>…</vt:lpstr>
      <vt:lpstr>3</vt:lpstr>
      <vt:lpstr>…</vt:lpstr>
      <vt:lpstr>2</vt:lpstr>
      <vt:lpstr>…</vt:lpstr>
      <vt:lpstr>7</vt:lpstr>
      <vt:lpstr>…</vt:lpstr>
      <vt:lpstr>4</vt:lpstr>
      <vt:lpstr>…</vt:lpstr>
      <vt:lpstr>6</vt:lpstr>
      <vt:lpstr>…</vt:lpstr>
      <vt:lpstr>1</vt:lpstr>
      <vt:lpstr>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13</cp:revision>
  <dcterms:created xsi:type="dcterms:W3CDTF">2023-12-28T06:12:56Z</dcterms:created>
  <dcterms:modified xsi:type="dcterms:W3CDTF">2023-12-30T12:41:38Z</dcterms:modified>
</cp:coreProperties>
</file>