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56" r:id="rId4"/>
    <p:sldId id="355" r:id="rId5"/>
    <p:sldId id="354" r:id="rId6"/>
    <p:sldId id="353" r:id="rId7"/>
    <p:sldId id="352" r:id="rId8"/>
    <p:sldId id="351" r:id="rId9"/>
    <p:sldId id="350" r:id="rId10"/>
    <p:sldId id="349" r:id="rId11"/>
    <p:sldId id="348" r:id="rId12"/>
    <p:sldId id="347" r:id="rId13"/>
    <p:sldId id="346" r:id="rId14"/>
    <p:sldId id="345" r:id="rId15"/>
    <p:sldId id="344" r:id="rId16"/>
    <p:sldId id="343" r:id="rId17"/>
    <p:sldId id="342" r:id="rId18"/>
    <p:sldId id="341" r:id="rId19"/>
    <p:sldId id="340" r:id="rId20"/>
    <p:sldId id="339" r:id="rId21"/>
    <p:sldId id="338" r:id="rId22"/>
    <p:sldId id="337" r:id="rId23"/>
    <p:sldId id="336" r:id="rId24"/>
    <p:sldId id="335" r:id="rId25"/>
    <p:sldId id="334" r:id="rId26"/>
    <p:sldId id="333" r:id="rId27"/>
    <p:sldId id="332" r:id="rId28"/>
    <p:sldId id="331" r:id="rId29"/>
    <p:sldId id="330" r:id="rId30"/>
    <p:sldId id="329" r:id="rId31"/>
    <p:sldId id="328" r:id="rId32"/>
    <p:sldId id="327" r:id="rId33"/>
    <p:sldId id="326" r:id="rId34"/>
    <p:sldId id="325" r:id="rId35"/>
    <p:sldId id="324" r:id="rId36"/>
    <p:sldId id="323" r:id="rId37"/>
    <p:sldId id="322" r:id="rId38"/>
    <p:sldId id="321" r:id="rId39"/>
    <p:sldId id="320" r:id="rId40"/>
    <p:sldId id="319" r:id="rId41"/>
    <p:sldId id="318" r:id="rId42"/>
    <p:sldId id="317" r:id="rId43"/>
    <p:sldId id="316" r:id="rId44"/>
    <p:sldId id="315" r:id="rId45"/>
    <p:sldId id="314" r:id="rId46"/>
    <p:sldId id="313" r:id="rId47"/>
    <p:sldId id="312" r:id="rId48"/>
    <p:sldId id="311" r:id="rId49"/>
    <p:sldId id="310" r:id="rId50"/>
    <p:sldId id="309" r:id="rId51"/>
    <p:sldId id="308" r:id="rId52"/>
    <p:sldId id="307" r:id="rId53"/>
    <p:sldId id="306" r:id="rId54"/>
    <p:sldId id="305" r:id="rId55"/>
    <p:sldId id="304" r:id="rId56"/>
    <p:sldId id="303" r:id="rId57"/>
    <p:sldId id="302" r:id="rId58"/>
    <p:sldId id="301" r:id="rId59"/>
    <p:sldId id="300" r:id="rId60"/>
    <p:sldId id="299" r:id="rId61"/>
    <p:sldId id="298" r:id="rId62"/>
    <p:sldId id="297" r:id="rId63"/>
    <p:sldId id="296" r:id="rId64"/>
    <p:sldId id="295" r:id="rId65"/>
    <p:sldId id="294" r:id="rId66"/>
    <p:sldId id="293" r:id="rId67"/>
    <p:sldId id="292" r:id="rId68"/>
    <p:sldId id="291" r:id="rId69"/>
    <p:sldId id="290" r:id="rId70"/>
    <p:sldId id="289" r:id="rId71"/>
    <p:sldId id="288" r:id="rId72"/>
    <p:sldId id="287" r:id="rId73"/>
    <p:sldId id="286" r:id="rId74"/>
    <p:sldId id="285" r:id="rId75"/>
    <p:sldId id="284" r:id="rId76"/>
    <p:sldId id="283" r:id="rId77"/>
    <p:sldId id="282" r:id="rId78"/>
    <p:sldId id="281" r:id="rId79"/>
    <p:sldId id="280" r:id="rId80"/>
    <p:sldId id="279" r:id="rId81"/>
    <p:sldId id="278" r:id="rId82"/>
    <p:sldId id="277" r:id="rId83"/>
    <p:sldId id="276" r:id="rId84"/>
    <p:sldId id="275" r:id="rId85"/>
    <p:sldId id="274" r:id="rId86"/>
    <p:sldId id="273" r:id="rId87"/>
    <p:sldId id="272" r:id="rId88"/>
    <p:sldId id="271" r:id="rId89"/>
    <p:sldId id="270" r:id="rId90"/>
    <p:sldId id="269" r:id="rId91"/>
    <p:sldId id="268" r:id="rId92"/>
    <p:sldId id="267" r:id="rId93"/>
    <p:sldId id="266" r:id="rId94"/>
    <p:sldId id="265" r:id="rId95"/>
    <p:sldId id="264" r:id="rId96"/>
    <p:sldId id="263" r:id="rId97"/>
    <p:sldId id="262" r:id="rId98"/>
    <p:sldId id="261" r:id="rId99"/>
    <p:sldId id="260" r:id="rId100"/>
    <p:sldId id="259" r:id="rId101"/>
    <p:sldId id="258" r:id="rId10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microsoft.com/office/2006/relationships/vbaProject" Target="vbaProject.bin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640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957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2272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5438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062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6968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488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198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8192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669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1643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E8A7-4EAD-4E9D-99D5-75D0A4E64CD1}" type="datetimeFigureOut">
              <a:rPr lang="ko-KR" altLang="en-US" smtClean="0"/>
              <a:t>2019-05-21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D39B5-24EC-45FB-BB22-E9E65B93189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065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sult1"/>
          <p:cNvSpPr txBox="1"/>
          <p:nvPr/>
        </p:nvSpPr>
        <p:spPr>
          <a:xfrm>
            <a:off x="843216" y="2204864"/>
            <a:ext cx="7488832" cy="1569660"/>
          </a:xfrm>
          <a:prstGeom prst="rect">
            <a:avLst/>
          </a:prstGeom>
          <a:noFill/>
        </p:spPr>
        <p:txBody>
          <a:bodyPr wrap="square" rtlCol="0">
            <a:normAutofit fontScale="92500" lnSpcReduction="20000"/>
          </a:bodyPr>
          <a:lstStyle/>
          <a:p>
            <a:r>
              <a:rPr lang="en-US" altLang="ko-KR" sz="2400" spc="-300" smtClean="0"/>
              <a:t>1) Mixed array is [ 54, 41, 16, 42, 33, 45, 49, 23, 39, 13, 97, 11, 91, 5, 18, 30, 50, 3, 67, 89, 14, 28, 64, 66, 4, 78, 20, 51, 65, 52, 38, 75, 70, 48, 81, 36, 43, 63, 53, 29, 8, 77, 87, 34, 94, 68, 7, 95, 74, 9, 31, 80, 98, 40, 61, 69, 57, 44, 90, 60, 96, 2, 21, 24, 17, 27, 72, 55, 88, 84, 32, 93, 59, 82, 25, 26, 62, 6, 85, 73, 58, 79, 47, 56, 37, 46, 19, 99, 92, 10, 12, 15, 1, 35, 83, 71, 76, 22, 86 ]</a:t>
            </a:r>
            <a:endParaRPr lang="ko-KR" altLang="en-US" sz="2400" spc="-300" dirty="0"/>
          </a:p>
        </p:txBody>
      </p:sp>
      <p:sp>
        <p:nvSpPr>
          <p:cNvPr id="4" name="Button_Random">
            <a:hlinkClick r:id="" action="ppaction://macro?name=GetRandom"/>
          </p:cNvPr>
          <p:cNvSpPr/>
          <p:nvPr/>
        </p:nvSpPr>
        <p:spPr>
          <a:xfrm>
            <a:off x="2679420" y="980728"/>
            <a:ext cx="3816424" cy="1080120"/>
          </a:xfrm>
          <a:prstGeom prst="round2Diag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1) Get unique  random numbers (1  to MAXSLIDE)</a:t>
            </a:r>
            <a:endParaRPr lang="ko-KR" altLang="en-US" sz="2000" b="1" dirty="0"/>
          </a:p>
        </p:txBody>
      </p:sp>
      <p:sp>
        <p:nvSpPr>
          <p:cNvPr id="7" name="Button_GoToNext">
            <a:hlinkClick r:id="" action="ppaction://macro?name=GoToRandomSlide"/>
          </p:cNvPr>
          <p:cNvSpPr/>
          <p:nvPr/>
        </p:nvSpPr>
        <p:spPr>
          <a:xfrm>
            <a:off x="2679420" y="5373216"/>
            <a:ext cx="3816424" cy="1080120"/>
          </a:xfrm>
          <a:prstGeom prst="round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b="1" dirty="0" smtClean="0"/>
              <a:t>2) Go to the next random slide</a:t>
            </a:r>
            <a:endParaRPr lang="ko-KR" altLang="en-US" sz="2000" b="1" dirty="0"/>
          </a:p>
        </p:txBody>
      </p:sp>
      <p:sp>
        <p:nvSpPr>
          <p:cNvPr id="8" name="Result2"/>
          <p:cNvSpPr txBox="1"/>
          <p:nvPr/>
        </p:nvSpPr>
        <p:spPr>
          <a:xfrm>
            <a:off x="827584" y="475021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smtClean="0"/>
              <a:t>2) The next index is 53, The next random slide is 98.</a:t>
            </a:r>
            <a:endParaRPr lang="ko-KR" alt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0" y="0"/>
            <a:ext cx="914400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Getting a unique random number </a:t>
            </a:r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(without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duplicated one) 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952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204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957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941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24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14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729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06549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684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670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208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550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707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280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124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149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188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774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7920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6759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19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565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252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2527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083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460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440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90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740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431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996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638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573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804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798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0789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7099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68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46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35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433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8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8136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065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179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7687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39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120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18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980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417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6893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175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961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5248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8408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194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02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921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4271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5083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338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4891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180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1744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090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235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3048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88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7213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671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592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718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68084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709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396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4466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621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48522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733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341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53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53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616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8373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8808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440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097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406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1245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576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92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950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93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405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94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2147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121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96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538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97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521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98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379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99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731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rce"/>
          <p:cNvSpPr/>
          <p:nvPr/>
        </p:nvSpPr>
        <p:spPr>
          <a:xfrm>
            <a:off x="3318912" y="1166842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Sub </a:t>
            </a:r>
            <a:r>
              <a:rPr lang="en-US" altLang="ko-KR" dirty="0" err="1" smtClean="0"/>
              <a:t>GetRandom</a:t>
            </a:r>
            <a:r>
              <a:rPr lang="en-US" altLang="ko-KR" dirty="0" smtClean="0"/>
              <a:t>()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</a:t>
            </a:r>
          </a:p>
          <a:p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 ' get random index and swap each other</a:t>
            </a:r>
          </a:p>
          <a:p>
            <a:r>
              <a:rPr lang="en-US" altLang="ko-KR" dirty="0" smtClean="0"/>
              <a:t>    For 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 = Min To Max</a:t>
            </a:r>
          </a:p>
          <a:p>
            <a:r>
              <a:rPr lang="en-US" altLang="ko-KR" dirty="0" smtClean="0"/>
              <a:t>        r = 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(Max - Min) + Min  '</a:t>
            </a:r>
            <a:r>
              <a:rPr lang="en-US" altLang="ko-KR" dirty="0" err="1" smtClean="0"/>
              <a:t>Rnd</a:t>
            </a:r>
            <a:r>
              <a:rPr lang="en-US" altLang="ko-KR" dirty="0" smtClean="0"/>
              <a:t> * 9 +1</a:t>
            </a:r>
          </a:p>
          <a:p>
            <a:r>
              <a:rPr lang="en-US" altLang="ko-KR" dirty="0" smtClean="0"/>
              <a:t>        'swap index i's value and r's value</a:t>
            </a:r>
          </a:p>
          <a:p>
            <a:r>
              <a:rPr lang="en-US" altLang="ko-KR" dirty="0" smtClean="0"/>
              <a:t>        temp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</a:t>
            </a:r>
            <a:r>
              <a:rPr lang="en-US" altLang="ko-KR" dirty="0" smtClean="0"/>
              <a:t>) =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</a:t>
            </a:r>
          </a:p>
          <a:p>
            <a:r>
              <a:rPr lang="en-US" altLang="ko-KR" dirty="0" smtClean="0"/>
              <a:t>        </a:t>
            </a:r>
            <a:r>
              <a:rPr lang="en-US" altLang="ko-KR" dirty="0" err="1" smtClean="0"/>
              <a:t>Num</a:t>
            </a:r>
            <a:r>
              <a:rPr lang="en-US" altLang="ko-KR" dirty="0" smtClean="0"/>
              <a:t>(r) = temp</a:t>
            </a:r>
          </a:p>
          <a:p>
            <a:r>
              <a:rPr lang="en-US" altLang="ko-KR" dirty="0" smtClean="0"/>
              <a:t>    Next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…..  </a:t>
            </a:r>
          </a:p>
          <a:p>
            <a:endParaRPr lang="en-US" altLang="ko-KR" dirty="0" smtClean="0"/>
          </a:p>
          <a:p>
            <a:r>
              <a:rPr lang="en-US" altLang="ko-KR" dirty="0" smtClean="0"/>
              <a:t>End Sub</a:t>
            </a:r>
            <a:endParaRPr lang="ko-KR" altLang="en-US" dirty="0"/>
          </a:p>
        </p:txBody>
      </p:sp>
      <p:sp>
        <p:nvSpPr>
          <p:cNvPr id="3" name="SlideNo"/>
          <p:cNvSpPr/>
          <p:nvPr/>
        </p:nvSpPr>
        <p:spPr>
          <a:xfrm>
            <a:off x="734656" y="2302416"/>
            <a:ext cx="2253168" cy="2253168"/>
          </a:xfrm>
          <a:prstGeom prst="ellips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 extrusionH="39370">
            <a:bevelT w="39370" h="39370"/>
            <a:bevelB w="39370" h="3937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0" b="1" spc="-15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</a:t>
            </a:r>
            <a:endParaRPr lang="ko-KR" altLang="en-US" sz="1400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sturn">
            <a:hlinkClick r:id="" action="ppaction://macro?name=GoToRandomSlide"/>
          </p:cNvPr>
          <p:cNvSpPr/>
          <p:nvPr/>
        </p:nvSpPr>
        <p:spPr>
          <a:xfrm>
            <a:off x="6372200" y="5445224"/>
            <a:ext cx="2419320" cy="936105"/>
          </a:xfrm>
          <a:prstGeom prst="rightArrow">
            <a:avLst>
              <a:gd name="adj1" fmla="val 79159"/>
              <a:gd name="adj2" fmla="val 32505"/>
            </a:avLst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next </a:t>
            </a:r>
          </a:p>
          <a:p>
            <a:pPr algn="ctr"/>
            <a:r>
              <a:rPr lang="en-US" altLang="ko-KR" sz="2400" b="1" spc="-1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random slide</a:t>
            </a:r>
            <a:endParaRPr lang="ko-KR" altLang="en-US" b="1" spc="-1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596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7448</Words>
  <Application>Microsoft Office PowerPoint</Application>
  <PresentationFormat>화면 슬라이드 쇼(4:3)</PresentationFormat>
  <Paragraphs>1905</Paragraphs>
  <Slides>101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101</vt:i4>
      </vt:variant>
    </vt:vector>
  </HeadingPairs>
  <TitlesOfParts>
    <vt:vector size="102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34</cp:revision>
  <dcterms:created xsi:type="dcterms:W3CDTF">2016-11-22T05:24:30Z</dcterms:created>
  <dcterms:modified xsi:type="dcterms:W3CDTF">2019-05-20T19:24:03Z</dcterms:modified>
</cp:coreProperties>
</file>