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4" r:id="rId4"/>
    <p:sldId id="273" r:id="rId5"/>
    <p:sldId id="265" r:id="rId6"/>
    <p:sldId id="263" r:id="rId7"/>
    <p:sldId id="266" r:id="rId8"/>
    <p:sldId id="260" r:id="rId9"/>
    <p:sldId id="267" r:id="rId10"/>
    <p:sldId id="257" r:id="rId11"/>
    <p:sldId id="268" r:id="rId12"/>
    <p:sldId id="261" r:id="rId13"/>
    <p:sldId id="270" r:id="rId14"/>
    <p:sldId id="275" r:id="rId15"/>
    <p:sldId id="272" r:id="rId16"/>
    <p:sldId id="277" r:id="rId17"/>
    <p:sldId id="274" r:id="rId18"/>
    <p:sldId id="262" r:id="rId19"/>
    <p:sldId id="276" r:id="rId20"/>
    <p:sldId id="271" r:id="rId21"/>
    <p:sldId id="269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7.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10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3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팔방미인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게으름뱅이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/>
              <a:t>목도리도마뱀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중구난방</a:t>
            </a:r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한해살이식물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천재지변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헌법재판소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아르헨티나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패러글라이딩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황소개구리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32</Words>
  <Application>Microsoft Office PowerPoint</Application>
  <PresentationFormat>와이드스크린</PresentationFormat>
  <Paragraphs>16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4" baseType="lpstr">
      <vt:lpstr>맑은 고딕</vt:lpstr>
      <vt:lpstr>Arial</vt:lpstr>
      <vt:lpstr>Office 테마</vt:lpstr>
      <vt:lpstr>PowerPoint 프레젠테이션</vt:lpstr>
      <vt:lpstr>팔방미인</vt:lpstr>
      <vt:lpstr>PowerPoint 프레젠테이션</vt:lpstr>
      <vt:lpstr>게으름뱅이</vt:lpstr>
      <vt:lpstr>PowerPoint 프레젠테이션</vt:lpstr>
      <vt:lpstr>목도리도마뱀</vt:lpstr>
      <vt:lpstr>PowerPoint 프레젠테이션</vt:lpstr>
      <vt:lpstr>중구난방</vt:lpstr>
      <vt:lpstr>PowerPoint 프레젠테이션</vt:lpstr>
      <vt:lpstr>한해살이식물</vt:lpstr>
      <vt:lpstr>PowerPoint 프레젠테이션</vt:lpstr>
      <vt:lpstr>천재지변</vt:lpstr>
      <vt:lpstr>PowerPoint 프레젠테이션</vt:lpstr>
      <vt:lpstr>헌법재판소</vt:lpstr>
      <vt:lpstr>PowerPoint 프레젠테이션</vt:lpstr>
      <vt:lpstr>아르헨티나</vt:lpstr>
      <vt:lpstr>PowerPoint 프레젠테이션</vt:lpstr>
      <vt:lpstr>패러글라이딩</vt:lpstr>
      <vt:lpstr>PowerPoint 프레젠테이션</vt:lpstr>
      <vt:lpstr>황소개구리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23</cp:revision>
  <dcterms:created xsi:type="dcterms:W3CDTF">2023-12-28T06:12:56Z</dcterms:created>
  <dcterms:modified xsi:type="dcterms:W3CDTF">2024-01-05T05:44:26Z</dcterms:modified>
</cp:coreProperties>
</file>