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4" r:id="rId3"/>
    <p:sldId id="264" r:id="rId4"/>
    <p:sldId id="257" r:id="rId5"/>
    <p:sldId id="265" r:id="rId6"/>
    <p:sldId id="278" r:id="rId7"/>
    <p:sldId id="266" r:id="rId8"/>
    <p:sldId id="294" r:id="rId9"/>
    <p:sldId id="267" r:id="rId10"/>
    <p:sldId id="288" r:id="rId11"/>
    <p:sldId id="268" r:id="rId12"/>
    <p:sldId id="260" r:id="rId13"/>
    <p:sldId id="270" r:id="rId14"/>
    <p:sldId id="280" r:id="rId15"/>
    <p:sldId id="272" r:id="rId16"/>
    <p:sldId id="296" r:id="rId17"/>
    <p:sldId id="274" r:id="rId18"/>
    <p:sldId id="263" r:id="rId19"/>
    <p:sldId id="276" r:id="rId20"/>
    <p:sldId id="290" r:id="rId21"/>
    <p:sldId id="297" r:id="rId22"/>
    <p:sldId id="286" r:id="rId23"/>
    <p:sldId id="279" r:id="rId24"/>
    <p:sldId id="262" r:id="rId25"/>
    <p:sldId id="281" r:id="rId26"/>
    <p:sldId id="292" r:id="rId27"/>
    <p:sldId id="283" r:id="rId28"/>
    <p:sldId id="273" r:id="rId29"/>
    <p:sldId id="285" r:id="rId30"/>
    <p:sldId id="256" r:id="rId31"/>
    <p:sldId id="287" r:id="rId32"/>
    <p:sldId id="282" r:id="rId33"/>
    <p:sldId id="289" r:id="rId34"/>
    <p:sldId id="275" r:id="rId35"/>
    <p:sldId id="291" r:id="rId36"/>
    <p:sldId id="277" r:id="rId37"/>
    <p:sldId id="293" r:id="rId38"/>
    <p:sldId id="271" r:id="rId39"/>
    <p:sldId id="295" r:id="rId40"/>
    <p:sldId id="261" r:id="rId41"/>
    <p:sldId id="269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06/relationships/vbaProject" Target="vbaProject.bin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6.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20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2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정월대보름</a:t>
            </a:r>
          </a:p>
        </p:txBody>
      </p:sp>
    </p:spTree>
    <p:extLst>
      <p:ext uri="{BB962C8B-B14F-4D97-AF65-F5344CB8AC3E}">
        <p14:creationId xmlns:p14="http://schemas.microsoft.com/office/powerpoint/2010/main" val="293336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홍익인간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해수욕장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64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훈민정음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8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동음이의어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90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거두절미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자유의여신상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5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대중목욕탕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48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에스컬레이터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콘트라베이스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712106"/>
      </p:ext>
    </p:extLst>
  </p:cSld>
  <p:clrMapOvr>
    <a:masterClrMapping/>
  </p:clrMapOvr>
  <p:transition spd="slow" advClick="0" advTm="1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나무아미타불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49195"/>
      </p:ext>
    </p:extLst>
  </p:cSld>
  <p:clrMapOvr>
    <a:masterClrMapping/>
  </p:clrMapOvr>
  <p:transition spd="slow" advClick="0" advTm="1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베이킹파우더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187868"/>
      </p:ext>
    </p:extLst>
  </p:cSld>
  <p:clrMapOvr>
    <a:masterClrMapping/>
  </p:clrMapOvr>
  <p:transition spd="slow" advClick="0" advTm="1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프로그래밍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1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5403593"/>
      </p:ext>
    </p:extLst>
  </p:cSld>
  <p:clrMapOvr>
    <a:masterClrMapping/>
  </p:clrMapOvr>
  <p:transition spd="slow" advClick="0" advTm="1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허수아비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475853"/>
      </p:ext>
    </p:extLst>
  </p:cSld>
  <p:clrMapOvr>
    <a:masterClrMapping/>
  </p:clrMapOvr>
  <p:transition spd="slow" advClick="0" advTm="1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하루아침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126505"/>
      </p:ext>
    </p:extLst>
  </p:cSld>
  <p:clrMapOvr>
    <a:masterClrMapping/>
  </p:clrMapOvr>
  <p:transition spd="slow" advClick="0" advTm="1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포화상태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7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3121"/>
      </p:ext>
    </p:extLst>
  </p:cSld>
  <p:clrMapOvr>
    <a:masterClrMapping/>
  </p:clrMapOvr>
  <p:transition spd="slow" advClick="0" advTm="1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이데올로기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62535"/>
      </p:ext>
    </p:extLst>
  </p:cSld>
  <p:clrMapOvr>
    <a:masterClrMapping/>
  </p:clrMapOvr>
  <p:transition spd="slow" advClick="0" advTm="1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히말라야산맥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897236"/>
      </p:ext>
    </p:extLst>
  </p:cSld>
  <p:clrMapOvr>
    <a:masterClrMapping/>
  </p:clrMapOvr>
  <p:transition spd="slow" advClick="0" advTm="1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장대높이뛰기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043306"/>
      </p:ext>
    </p:extLst>
  </p:cSld>
  <p:clrMapOvr>
    <a:masterClrMapping/>
  </p:clrMapOvr>
  <p:transition spd="slow" advClick="0" advTm="1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순두부찌개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42</Words>
  <Application>Microsoft Office PowerPoint</Application>
  <PresentationFormat>와이드스크린</PresentationFormat>
  <Paragraphs>26</Paragraphs>
  <Slides>41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4" baseType="lpstr">
      <vt:lpstr>맑은 고딕</vt:lpstr>
      <vt:lpstr>Arial</vt:lpstr>
      <vt:lpstr>Office 테마</vt:lpstr>
      <vt:lpstr>PowerPoint 프레젠테이션</vt:lpstr>
      <vt:lpstr>정월대보름</vt:lpstr>
      <vt:lpstr>PowerPoint 프레젠테이션</vt:lpstr>
      <vt:lpstr>홍익인간</vt:lpstr>
      <vt:lpstr>PowerPoint 프레젠테이션</vt:lpstr>
      <vt:lpstr>해수욕장</vt:lpstr>
      <vt:lpstr>PowerPoint 프레젠테이션</vt:lpstr>
      <vt:lpstr>훈민정음</vt:lpstr>
      <vt:lpstr>PowerPoint 프레젠테이션</vt:lpstr>
      <vt:lpstr>동음이의어</vt:lpstr>
      <vt:lpstr>PowerPoint 프레젠테이션</vt:lpstr>
      <vt:lpstr>거두절미</vt:lpstr>
      <vt:lpstr>PowerPoint 프레젠테이션</vt:lpstr>
      <vt:lpstr>자유의여신상</vt:lpstr>
      <vt:lpstr>PowerPoint 프레젠테이션</vt:lpstr>
      <vt:lpstr>대중목욕탕</vt:lpstr>
      <vt:lpstr>PowerPoint 프레젠테이션</vt:lpstr>
      <vt:lpstr>에스컬레이터</vt:lpstr>
      <vt:lpstr>PowerPoint 프레젠테이션</vt:lpstr>
      <vt:lpstr>콘트라베이스</vt:lpstr>
      <vt:lpstr>PowerPoint 프레젠테이션</vt:lpstr>
      <vt:lpstr>나무아미타불</vt:lpstr>
      <vt:lpstr>PowerPoint 프레젠테이션</vt:lpstr>
      <vt:lpstr>베이킹파우더</vt:lpstr>
      <vt:lpstr>PowerPoint 프레젠테이션</vt:lpstr>
      <vt:lpstr>프로그래밍</vt:lpstr>
      <vt:lpstr>PowerPoint 프레젠테이션</vt:lpstr>
      <vt:lpstr>허수아비</vt:lpstr>
      <vt:lpstr>PowerPoint 프레젠테이션</vt:lpstr>
      <vt:lpstr>하루아침</vt:lpstr>
      <vt:lpstr>PowerPoint 프레젠테이션</vt:lpstr>
      <vt:lpstr>포화상태</vt:lpstr>
      <vt:lpstr>PowerPoint 프레젠테이션</vt:lpstr>
      <vt:lpstr>이데올로기</vt:lpstr>
      <vt:lpstr>PowerPoint 프레젠테이션</vt:lpstr>
      <vt:lpstr>히말라야산맥</vt:lpstr>
      <vt:lpstr>PowerPoint 프레젠테이션</vt:lpstr>
      <vt:lpstr>장대높이뛰기</vt:lpstr>
      <vt:lpstr>PowerPoint 프레젠테이션</vt:lpstr>
      <vt:lpstr>순두부찌개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22</cp:revision>
  <dcterms:created xsi:type="dcterms:W3CDTF">2023-12-28T06:12:56Z</dcterms:created>
  <dcterms:modified xsi:type="dcterms:W3CDTF">2024-01-05T05:43:30Z</dcterms:modified>
</cp:coreProperties>
</file>