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4" r:id="rId4"/>
    <p:sldId id="260" r:id="rId5"/>
    <p:sldId id="265" r:id="rId6"/>
    <p:sldId id="262" r:id="rId7"/>
    <p:sldId id="266" r:id="rId8"/>
    <p:sldId id="261" r:id="rId9"/>
    <p:sldId id="267" r:id="rId10"/>
    <p:sldId id="273" r:id="rId11"/>
    <p:sldId id="268" r:id="rId12"/>
    <p:sldId id="263" r:id="rId13"/>
    <p:sldId id="270" r:id="rId14"/>
    <p:sldId id="277" r:id="rId15"/>
    <p:sldId id="272" r:id="rId16"/>
    <p:sldId id="275" r:id="rId17"/>
    <p:sldId id="274" r:id="rId18"/>
    <p:sldId id="257" r:id="rId19"/>
    <p:sldId id="276" r:id="rId20"/>
    <p:sldId id="271" r:id="rId21"/>
    <p:sldId id="269" r:id="rId2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uwon Sim" userId="0a8249ef70008633" providerId="LiveId" clId="{852940B7-2A08-466E-8C01-2971BD3797B8}"/>
    <pc:docChg chg="undo custSel addSld delSld modSld sldOrd">
      <pc:chgData name="Gyuwon Sim" userId="0a8249ef70008633" providerId="LiveId" clId="{852940B7-2A08-466E-8C01-2971BD3797B8}" dt="2023-12-30T12:41:32.522" v="894"/>
      <pc:docMkLst>
        <pc:docMk/>
      </pc:docMkLst>
      <pc:sldChg chg="ord">
        <pc:chgData name="Gyuwon Sim" userId="0a8249ef70008633" providerId="LiveId" clId="{852940B7-2A08-466E-8C01-2971BD3797B8}" dt="2023-12-30T12:41:32.521" v="882"/>
        <pc:sldMkLst>
          <pc:docMk/>
          <pc:sldMk cId="1473346054" sldId="256"/>
        </pc:sldMkLst>
      </pc:sldChg>
      <pc:sldChg chg="ord">
        <pc:chgData name="Gyuwon Sim" userId="0a8249ef70008633" providerId="LiveId" clId="{852940B7-2A08-466E-8C01-2971BD3797B8}" dt="2023-12-30T12:41:32.522" v="889"/>
        <pc:sldMkLst>
          <pc:docMk/>
          <pc:sldMk cId="1717500183" sldId="257"/>
        </pc:sldMkLst>
      </pc:sldChg>
      <pc:sldChg chg="modSp mod">
        <pc:chgData name="Gyuwon Sim" userId="0a8249ef70008633" providerId="LiveId" clId="{852940B7-2A08-466E-8C01-2971BD3797B8}" dt="2023-12-30T12:41:08.716" v="567"/>
        <pc:sldMkLst>
          <pc:docMk/>
          <pc:sldMk cId="3795031351" sldId="258"/>
        </pc:sldMkLst>
        <pc:spChg chg="mod">
          <ac:chgData name="Gyuwon Sim" userId="0a8249ef70008633" providerId="LiveId" clId="{852940B7-2A08-466E-8C01-2971BD3797B8}" dt="2023-12-30T12:41:08.716" v="567"/>
          <ac:spMkLst>
            <pc:docMk/>
            <pc:sldMk cId="3795031351" sldId="258"/>
            <ac:spMk id="2" creationId="{0C2CFEE1-3E77-78B9-ED10-044532BDE714}"/>
          </ac:spMkLst>
        </pc:spChg>
      </pc:sldChg>
      <pc:sldChg chg="ord">
        <pc:chgData name="Gyuwon Sim" userId="0a8249ef70008633" providerId="LiveId" clId="{852940B7-2A08-466E-8C01-2971BD3797B8}" dt="2023-12-30T12:41:32.521" v="887"/>
        <pc:sldMkLst>
          <pc:docMk/>
          <pc:sldMk cId="2297464736" sldId="260"/>
        </pc:sldMkLst>
      </pc:sldChg>
      <pc:sldChg chg="ord">
        <pc:chgData name="Gyuwon Sim" userId="0a8249ef70008633" providerId="LiveId" clId="{852940B7-2A08-466E-8C01-2971BD3797B8}" dt="2023-12-30T12:41:32.521" v="884"/>
        <pc:sldMkLst>
          <pc:docMk/>
          <pc:sldMk cId="2446793509" sldId="261"/>
        </pc:sldMkLst>
      </pc:sldChg>
      <pc:sldChg chg="ord">
        <pc:chgData name="Gyuwon Sim" userId="0a8249ef70008633" providerId="LiveId" clId="{852940B7-2A08-466E-8C01-2971BD3797B8}" dt="2023-12-30T12:41:32.522" v="893"/>
        <pc:sldMkLst>
          <pc:docMk/>
          <pc:sldMk cId="109807567" sldId="262"/>
        </pc:sldMkLst>
      </pc:sldChg>
      <pc:sldChg chg="ord">
        <pc:chgData name="Gyuwon Sim" userId="0a8249ef70008633" providerId="LiveId" clId="{852940B7-2A08-466E-8C01-2971BD3797B8}" dt="2023-12-30T12:41:32.522" v="894"/>
        <pc:sldMkLst>
          <pc:docMk/>
          <pc:sldMk cId="384080092" sldId="263"/>
        </pc:sldMkLst>
      </pc:sldChg>
      <pc:sldChg chg="modSp add mod">
        <pc:chgData name="Gyuwon Sim" userId="0a8249ef70008633" providerId="LiveId" clId="{852940B7-2A08-466E-8C01-2971BD3797B8}" dt="2023-12-30T12:17:33.460" v="66" actId="5793"/>
        <pc:sldMkLst>
          <pc:docMk/>
          <pc:sldMk cId="3803113228" sldId="264"/>
        </pc:sldMkLst>
        <pc:spChg chg="mod">
          <ac:chgData name="Gyuwon Sim" userId="0a8249ef70008633" providerId="LiveId" clId="{852940B7-2A08-466E-8C01-2971BD3797B8}" dt="2023-12-30T12:17:33.460" v="66" actId="5793"/>
          <ac:spMkLst>
            <pc:docMk/>
            <pc:sldMk cId="3803113228" sldId="264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647280009" sldId="265"/>
        </pc:sldMkLst>
        <pc:spChg chg="mod">
          <ac:chgData name="Gyuwon Sim" userId="0a8249ef70008633" providerId="LiveId" clId="{852940B7-2A08-466E-8C01-2971BD3797B8}" dt="2023-12-30T12:17:36.150" v="69" actId="5793"/>
          <ac:spMkLst>
            <pc:docMk/>
            <pc:sldMk cId="647280009" sldId="265"/>
            <ac:spMk id="2" creationId="{0C2CFEE1-3E77-78B9-ED10-044532BDE714}"/>
          </ac:spMkLst>
        </pc:spChg>
      </pc:sldChg>
      <pc:sldChg chg="add del">
        <pc:chgData name="Gyuwon Sim" userId="0a8249ef70008633" providerId="LiveId" clId="{852940B7-2A08-466E-8C01-2971BD3797B8}" dt="2023-12-30T12:16:34.807" v="44"/>
        <pc:sldMkLst>
          <pc:docMk/>
          <pc:sldMk cId="1364619356" sldId="265"/>
        </pc:sldMkLst>
      </pc:sldChg>
      <pc:sldChg chg="modSp add mod ord">
        <pc:chgData name="Gyuwon Sim" userId="0a8249ef70008633" providerId="LiveId" clId="{852940B7-2A08-466E-8C01-2971BD3797B8}" dt="2023-12-30T12:17:38.869" v="72" actId="5793"/>
        <pc:sldMkLst>
          <pc:docMk/>
          <pc:sldMk cId="1210944688" sldId="266"/>
        </pc:sldMkLst>
        <pc:spChg chg="mod">
          <ac:chgData name="Gyuwon Sim" userId="0a8249ef70008633" providerId="LiveId" clId="{852940B7-2A08-466E-8C01-2971BD3797B8}" dt="2023-12-30T12:17:38.869" v="72" actId="5793"/>
          <ac:spMkLst>
            <pc:docMk/>
            <pc:sldMk cId="1210944688" sldId="266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3982771641" sldId="267"/>
        </pc:sldMkLst>
        <pc:spChg chg="mod">
          <ac:chgData name="Gyuwon Sim" userId="0a8249ef70008633" providerId="LiveId" clId="{852940B7-2A08-466E-8C01-2971BD3797B8}" dt="2023-12-30T12:17:41.592" v="75" actId="5793"/>
          <ac:spMkLst>
            <pc:docMk/>
            <pc:sldMk cId="3982771641" sldId="267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43.980" v="78" actId="5793"/>
        <pc:sldMkLst>
          <pc:docMk/>
          <pc:sldMk cId="3510862367" sldId="268"/>
        </pc:sldMkLst>
        <pc:spChg chg="mod">
          <ac:chgData name="Gyuwon Sim" userId="0a8249ef70008633" providerId="LiveId" clId="{852940B7-2A08-466E-8C01-2971BD3797B8}" dt="2023-12-30T12:17:43.980" v="78" actId="5793"/>
          <ac:spMkLst>
            <pc:docMk/>
            <pc:sldMk cId="3510862367" sldId="268"/>
            <ac:spMk id="2" creationId="{0C2CFEE1-3E77-78B9-ED10-044532BDE714}"/>
          </ac:spMkLst>
        </pc:spChg>
      </pc:sldChg>
      <pc:sldChg chg="modSp add mod">
        <pc:chgData name="Gyuwon Sim" userId="0a8249ef70008633" providerId="LiveId" clId="{852940B7-2A08-466E-8C01-2971BD3797B8}" dt="2023-12-30T12:40:55.413" v="249"/>
        <pc:sldMkLst>
          <pc:docMk/>
          <pc:sldMk cId="4047001492" sldId="269"/>
        </pc:sldMkLst>
        <pc:spChg chg="mod">
          <ac:chgData name="Gyuwon Sim" userId="0a8249ef70008633" providerId="LiveId" clId="{852940B7-2A08-466E-8C01-2971BD3797B8}" dt="2023-12-30T12:40:55.413" v="249"/>
          <ac:spMkLst>
            <pc:docMk/>
            <pc:sldMk cId="4047001492" sldId="269"/>
            <ac:spMk id="2" creationId="{0C2CFEE1-3E77-78B9-ED10-044532BDE714}"/>
          </ac:spMkLst>
        </pc:spChg>
      </pc:sldChg>
      <pc:sldChg chg="add">
        <pc:chgData name="Gyuwon Sim" userId="0a8249ef70008633" providerId="LiveId" clId="{852940B7-2A08-466E-8C01-2971BD3797B8}" dt="2023-12-30T12:41:20.719" v="608"/>
        <pc:sldMkLst>
          <pc:docMk/>
          <pc:sldMk cId="3080496608" sldId="270"/>
        </pc:sldMkLst>
      </pc:sldChg>
      <pc:sldChg chg="modSp add mod ord">
        <pc:chgData name="Gyuwon Sim" userId="0a8249ef70008633" providerId="LiveId" clId="{852940B7-2A08-466E-8C01-2971BD3797B8}" dt="2023-12-30T12:41:32.522" v="890"/>
        <pc:sldMkLst>
          <pc:docMk/>
          <pc:sldMk cId="170357429" sldId="271"/>
        </pc:sldMkLst>
        <pc:spChg chg="mod">
          <ac:chgData name="Gyuwon Sim" userId="0a8249ef70008633" providerId="LiveId" clId="{852940B7-2A08-466E-8C01-2971BD3797B8}" dt="2023-12-30T12:41:23.869" v="610" actId="20577"/>
          <ac:spMkLst>
            <pc:docMk/>
            <pc:sldMk cId="170357429" sldId="271"/>
            <ac:spMk id="2" creationId="{8DE77228-E37C-FC33-D6A3-0C0423E0A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5.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10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2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크리스마스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착시효과</a:t>
            </a:r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작심삼일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진인사대천명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자이로스코프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청딱다구리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어림짐작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어중이떠중이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우스갯소리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인문과학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32</Words>
  <Application>Microsoft Office PowerPoint</Application>
  <PresentationFormat>와이드스크린</PresentationFormat>
  <Paragraphs>16</Paragraphs>
  <Slides>21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4" baseType="lpstr">
      <vt:lpstr>맑은 고딕</vt:lpstr>
      <vt:lpstr>Arial</vt:lpstr>
      <vt:lpstr>Office 테마</vt:lpstr>
      <vt:lpstr>PowerPoint 프레젠테이션</vt:lpstr>
      <vt:lpstr>크리스마스</vt:lpstr>
      <vt:lpstr>PowerPoint 프레젠테이션</vt:lpstr>
      <vt:lpstr>착시효과</vt:lpstr>
      <vt:lpstr>PowerPoint 프레젠테이션</vt:lpstr>
      <vt:lpstr>작심삼일</vt:lpstr>
      <vt:lpstr>PowerPoint 프레젠테이션</vt:lpstr>
      <vt:lpstr>진인사대천명</vt:lpstr>
      <vt:lpstr>PowerPoint 프레젠테이션</vt:lpstr>
      <vt:lpstr>자이로스코프</vt:lpstr>
      <vt:lpstr>PowerPoint 프레젠테이션</vt:lpstr>
      <vt:lpstr>청딱다구리</vt:lpstr>
      <vt:lpstr>PowerPoint 프레젠테이션</vt:lpstr>
      <vt:lpstr>어림짐작</vt:lpstr>
      <vt:lpstr>PowerPoint 프레젠테이션</vt:lpstr>
      <vt:lpstr>어중이떠중이</vt:lpstr>
      <vt:lpstr>PowerPoint 프레젠테이션</vt:lpstr>
      <vt:lpstr>우스갯소리</vt:lpstr>
      <vt:lpstr>PowerPoint 프레젠테이션</vt:lpstr>
      <vt:lpstr>인문과학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20</cp:revision>
  <dcterms:created xsi:type="dcterms:W3CDTF">2023-12-28T06:12:56Z</dcterms:created>
  <dcterms:modified xsi:type="dcterms:W3CDTF">2024-01-05T05:44:01Z</dcterms:modified>
</cp:coreProperties>
</file>