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4" r:id="rId4"/>
    <p:sldId id="261" r:id="rId5"/>
    <p:sldId id="265" r:id="rId6"/>
    <p:sldId id="256" r:id="rId7"/>
    <p:sldId id="266" r:id="rId8"/>
    <p:sldId id="260" r:id="rId9"/>
    <p:sldId id="267" r:id="rId10"/>
    <p:sldId id="275" r:id="rId11"/>
    <p:sldId id="268" r:id="rId12"/>
    <p:sldId id="263" r:id="rId13"/>
    <p:sldId id="270" r:id="rId14"/>
    <p:sldId id="271" r:id="rId15"/>
    <p:sldId id="272" r:id="rId16"/>
    <p:sldId id="277" r:id="rId17"/>
    <p:sldId id="274" r:id="rId18"/>
    <p:sldId id="273" r:id="rId19"/>
    <p:sldId id="276" r:id="rId20"/>
    <p:sldId id="262" r:id="rId21"/>
    <p:sldId id="269" r:id="rId2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>
      <p:cViewPr varScale="1">
        <p:scale>
          <a:sx n="62" d="100"/>
          <a:sy n="62" d="100"/>
        </p:scale>
        <p:origin x="72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06/relationships/vbaProject" Target="vbaProject.bin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yuwon Sim" userId="0a8249ef70008633" providerId="LiveId" clId="{852940B7-2A08-466E-8C01-2971BD3797B8}"/>
    <pc:docChg chg="undo custSel addSld delSld modSld sldOrd">
      <pc:chgData name="Gyuwon Sim" userId="0a8249ef70008633" providerId="LiveId" clId="{852940B7-2A08-466E-8C01-2971BD3797B8}" dt="2023-12-30T12:41:32.522" v="894"/>
      <pc:docMkLst>
        <pc:docMk/>
      </pc:docMkLst>
      <pc:sldChg chg="ord">
        <pc:chgData name="Gyuwon Sim" userId="0a8249ef70008633" providerId="LiveId" clId="{852940B7-2A08-466E-8C01-2971BD3797B8}" dt="2023-12-30T12:41:32.521" v="882"/>
        <pc:sldMkLst>
          <pc:docMk/>
          <pc:sldMk cId="1473346054" sldId="256"/>
        </pc:sldMkLst>
      </pc:sldChg>
      <pc:sldChg chg="ord">
        <pc:chgData name="Gyuwon Sim" userId="0a8249ef70008633" providerId="LiveId" clId="{852940B7-2A08-466E-8C01-2971BD3797B8}" dt="2023-12-30T12:41:32.522" v="889"/>
        <pc:sldMkLst>
          <pc:docMk/>
          <pc:sldMk cId="1717500183" sldId="257"/>
        </pc:sldMkLst>
      </pc:sldChg>
      <pc:sldChg chg="modSp mod">
        <pc:chgData name="Gyuwon Sim" userId="0a8249ef70008633" providerId="LiveId" clId="{852940B7-2A08-466E-8C01-2971BD3797B8}" dt="2023-12-30T12:41:08.716" v="567"/>
        <pc:sldMkLst>
          <pc:docMk/>
          <pc:sldMk cId="3795031351" sldId="258"/>
        </pc:sldMkLst>
        <pc:spChg chg="mod">
          <ac:chgData name="Gyuwon Sim" userId="0a8249ef70008633" providerId="LiveId" clId="{852940B7-2A08-466E-8C01-2971BD3797B8}" dt="2023-12-30T12:41:08.716" v="567"/>
          <ac:spMkLst>
            <pc:docMk/>
            <pc:sldMk cId="3795031351" sldId="258"/>
            <ac:spMk id="2" creationId="{0C2CFEE1-3E77-78B9-ED10-044532BDE714}"/>
          </ac:spMkLst>
        </pc:spChg>
      </pc:sldChg>
      <pc:sldChg chg="ord">
        <pc:chgData name="Gyuwon Sim" userId="0a8249ef70008633" providerId="LiveId" clId="{852940B7-2A08-466E-8C01-2971BD3797B8}" dt="2023-12-30T12:41:32.521" v="887"/>
        <pc:sldMkLst>
          <pc:docMk/>
          <pc:sldMk cId="2297464736" sldId="260"/>
        </pc:sldMkLst>
      </pc:sldChg>
      <pc:sldChg chg="ord">
        <pc:chgData name="Gyuwon Sim" userId="0a8249ef70008633" providerId="LiveId" clId="{852940B7-2A08-466E-8C01-2971BD3797B8}" dt="2023-12-30T12:41:32.521" v="884"/>
        <pc:sldMkLst>
          <pc:docMk/>
          <pc:sldMk cId="2446793509" sldId="261"/>
        </pc:sldMkLst>
      </pc:sldChg>
      <pc:sldChg chg="ord">
        <pc:chgData name="Gyuwon Sim" userId="0a8249ef70008633" providerId="LiveId" clId="{852940B7-2A08-466E-8C01-2971BD3797B8}" dt="2023-12-30T12:41:32.522" v="893"/>
        <pc:sldMkLst>
          <pc:docMk/>
          <pc:sldMk cId="109807567" sldId="262"/>
        </pc:sldMkLst>
      </pc:sldChg>
      <pc:sldChg chg="ord">
        <pc:chgData name="Gyuwon Sim" userId="0a8249ef70008633" providerId="LiveId" clId="{852940B7-2A08-466E-8C01-2971BD3797B8}" dt="2023-12-30T12:41:32.522" v="894"/>
        <pc:sldMkLst>
          <pc:docMk/>
          <pc:sldMk cId="384080092" sldId="263"/>
        </pc:sldMkLst>
      </pc:sldChg>
      <pc:sldChg chg="modSp add mod">
        <pc:chgData name="Gyuwon Sim" userId="0a8249ef70008633" providerId="LiveId" clId="{852940B7-2A08-466E-8C01-2971BD3797B8}" dt="2023-12-30T12:17:33.460" v="66" actId="5793"/>
        <pc:sldMkLst>
          <pc:docMk/>
          <pc:sldMk cId="3803113228" sldId="264"/>
        </pc:sldMkLst>
        <pc:spChg chg="mod">
          <ac:chgData name="Gyuwon Sim" userId="0a8249ef70008633" providerId="LiveId" clId="{852940B7-2A08-466E-8C01-2971BD3797B8}" dt="2023-12-30T12:17:33.460" v="66" actId="5793"/>
          <ac:spMkLst>
            <pc:docMk/>
            <pc:sldMk cId="3803113228" sldId="264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57.614" v="95"/>
        <pc:sldMkLst>
          <pc:docMk/>
          <pc:sldMk cId="647280009" sldId="265"/>
        </pc:sldMkLst>
        <pc:spChg chg="mod">
          <ac:chgData name="Gyuwon Sim" userId="0a8249ef70008633" providerId="LiveId" clId="{852940B7-2A08-466E-8C01-2971BD3797B8}" dt="2023-12-30T12:17:36.150" v="69" actId="5793"/>
          <ac:spMkLst>
            <pc:docMk/>
            <pc:sldMk cId="647280009" sldId="265"/>
            <ac:spMk id="2" creationId="{0C2CFEE1-3E77-78B9-ED10-044532BDE714}"/>
          </ac:spMkLst>
        </pc:spChg>
      </pc:sldChg>
      <pc:sldChg chg="add del">
        <pc:chgData name="Gyuwon Sim" userId="0a8249ef70008633" providerId="LiveId" clId="{852940B7-2A08-466E-8C01-2971BD3797B8}" dt="2023-12-30T12:16:34.807" v="44"/>
        <pc:sldMkLst>
          <pc:docMk/>
          <pc:sldMk cId="1364619356" sldId="265"/>
        </pc:sldMkLst>
      </pc:sldChg>
      <pc:sldChg chg="modSp add mod ord">
        <pc:chgData name="Gyuwon Sim" userId="0a8249ef70008633" providerId="LiveId" clId="{852940B7-2A08-466E-8C01-2971BD3797B8}" dt="2023-12-30T12:17:38.869" v="72" actId="5793"/>
        <pc:sldMkLst>
          <pc:docMk/>
          <pc:sldMk cId="1210944688" sldId="266"/>
        </pc:sldMkLst>
        <pc:spChg chg="mod">
          <ac:chgData name="Gyuwon Sim" userId="0a8249ef70008633" providerId="LiveId" clId="{852940B7-2A08-466E-8C01-2971BD3797B8}" dt="2023-12-30T12:17:38.869" v="72" actId="5793"/>
          <ac:spMkLst>
            <pc:docMk/>
            <pc:sldMk cId="1210944688" sldId="266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57.614" v="95"/>
        <pc:sldMkLst>
          <pc:docMk/>
          <pc:sldMk cId="3982771641" sldId="267"/>
        </pc:sldMkLst>
        <pc:spChg chg="mod">
          <ac:chgData name="Gyuwon Sim" userId="0a8249ef70008633" providerId="LiveId" clId="{852940B7-2A08-466E-8C01-2971BD3797B8}" dt="2023-12-30T12:17:41.592" v="75" actId="5793"/>
          <ac:spMkLst>
            <pc:docMk/>
            <pc:sldMk cId="3982771641" sldId="267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43.980" v="78" actId="5793"/>
        <pc:sldMkLst>
          <pc:docMk/>
          <pc:sldMk cId="3510862367" sldId="268"/>
        </pc:sldMkLst>
        <pc:spChg chg="mod">
          <ac:chgData name="Gyuwon Sim" userId="0a8249ef70008633" providerId="LiveId" clId="{852940B7-2A08-466E-8C01-2971BD3797B8}" dt="2023-12-30T12:17:43.980" v="78" actId="5793"/>
          <ac:spMkLst>
            <pc:docMk/>
            <pc:sldMk cId="3510862367" sldId="268"/>
            <ac:spMk id="2" creationId="{0C2CFEE1-3E77-78B9-ED10-044532BDE714}"/>
          </ac:spMkLst>
        </pc:spChg>
      </pc:sldChg>
      <pc:sldChg chg="modSp add mod">
        <pc:chgData name="Gyuwon Sim" userId="0a8249ef70008633" providerId="LiveId" clId="{852940B7-2A08-466E-8C01-2971BD3797B8}" dt="2023-12-30T12:40:55.413" v="249"/>
        <pc:sldMkLst>
          <pc:docMk/>
          <pc:sldMk cId="4047001492" sldId="269"/>
        </pc:sldMkLst>
        <pc:spChg chg="mod">
          <ac:chgData name="Gyuwon Sim" userId="0a8249ef70008633" providerId="LiveId" clId="{852940B7-2A08-466E-8C01-2971BD3797B8}" dt="2023-12-30T12:40:55.413" v="249"/>
          <ac:spMkLst>
            <pc:docMk/>
            <pc:sldMk cId="4047001492" sldId="269"/>
            <ac:spMk id="2" creationId="{0C2CFEE1-3E77-78B9-ED10-044532BDE714}"/>
          </ac:spMkLst>
        </pc:spChg>
      </pc:sldChg>
      <pc:sldChg chg="add">
        <pc:chgData name="Gyuwon Sim" userId="0a8249ef70008633" providerId="LiveId" clId="{852940B7-2A08-466E-8C01-2971BD3797B8}" dt="2023-12-30T12:41:20.719" v="608"/>
        <pc:sldMkLst>
          <pc:docMk/>
          <pc:sldMk cId="3080496608" sldId="270"/>
        </pc:sldMkLst>
      </pc:sldChg>
      <pc:sldChg chg="modSp add mod ord">
        <pc:chgData name="Gyuwon Sim" userId="0a8249ef70008633" providerId="LiveId" clId="{852940B7-2A08-466E-8C01-2971BD3797B8}" dt="2023-12-30T12:41:32.522" v="890"/>
        <pc:sldMkLst>
          <pc:docMk/>
          <pc:sldMk cId="170357429" sldId="271"/>
        </pc:sldMkLst>
        <pc:spChg chg="mod">
          <ac:chgData name="Gyuwon Sim" userId="0a8249ef70008633" providerId="LiveId" clId="{852940B7-2A08-466E-8C01-2971BD3797B8}" dt="2023-12-30T12:41:23.869" v="610" actId="20577"/>
          <ac:spMkLst>
            <pc:docMk/>
            <pc:sldMk cId="170357429" sldId="271"/>
            <ac:spMk id="2" creationId="{8DE77228-E37C-FC33-D6A3-0C0423E0A2D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AA9B56-D1BA-78D2-B91D-630244BD25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FA8DDA9-28C8-53D4-BD9D-DF276F279D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AAB639-ADF3-03DF-291E-1B870681C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FEA486-ED52-81D6-0D04-9E4BDFA0D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630CDE-F70D-63FE-B9A4-0F4E05501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961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EC19E3-1AB2-6C7C-B89F-38DD7F27F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2CB11E8-0EB8-21AD-601A-A0481167FF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9C49792-9E78-A909-4EAA-0B061412C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B6445F5-3641-0C3B-060E-4125955AB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C1D29E-C166-66F4-91DD-A71946608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199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F85DDA-857E-11BA-C082-E9FF6638F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801693-E2FD-B146-82A5-32288FD12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923BBB-CD75-B11A-A056-F1E2252FB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52B1A7-B372-1E61-4C03-F32B23071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BC2A04-6D5B-288A-8B1A-7E93FD622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899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64EAF8-C6CD-C64D-A66F-D10CA1078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4155987-B9D2-C4B7-4A56-445DFF183C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68F0E5-D346-724E-2117-7B7F6E2874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FC0C224-F8C3-15A1-64D3-3216508EC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D34ADA5-7CF0-CC14-BFA8-EB59FDD5C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5CF66C7-C83E-8BEF-61A0-D54556AE4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342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2608E5-F0C1-E0F2-AC7B-560A41475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30CA9D9-52FA-8D1A-54F6-50A4E2B3F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169F03C-2436-24EE-188F-84C1381B0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DF9E22E-0FE7-5210-1983-D83B81DB60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966DF06-F003-9F5F-8C8A-2A74B6275F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92565C9-B227-C2FE-AA93-68CCEF706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321D138-50A2-9405-4497-B501AFFE4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25D62CC-4F4B-3846-2EA9-75F7D4268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1535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2DD689-A038-F126-B59D-8DCE9D4C8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A7042F7-CC10-04EB-58AE-291CA71C4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BB70DC8-0905-9786-CA36-F0F1B77B7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3608FA6-418B-9FEB-22A5-78D41A3D7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1458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B0B2602-7428-8041-5EC3-B365464E3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3DB45B8-B26F-0332-2293-F6785D349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38383BF-6E34-1208-BAA5-C791E95F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9090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5FF653-7B21-2681-6E30-216A7D2BC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ABE083-60BA-CCEB-F585-8D4E90EDE4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10D148F-7889-E047-E72B-34DFDA858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2FAADFB-C906-D802-D6D0-B65BBDFD6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AEA8500-980E-F8AE-DE0F-B4B037038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DFE07DC-6497-47E4-B8AC-8E56C7D4A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20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8C5BB7-B31A-28AC-2E36-506B905D7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86B0CCF-65F3-2DAF-CCFE-52E7C13B09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F4C866E-0A61-798A-B507-E3BDF3D60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CF8A509-8B96-A771-A97E-ECC156525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7606172-527A-4FE9-726B-12DCD77CC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42CCDE3-9511-E9D3-D8F6-99D309A3B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1705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17A4FD-30AE-2177-2B74-26B729CEA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1D90DFF-16D0-13E1-F3C8-026974D9E1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3A60B6C-93CC-7B4E-9250-9F20E5A85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51C6328-294B-AE56-DB63-046F91032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B9036C-CFF3-FF93-E6C7-3F932D035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2851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B5E4913-8E7A-ECA9-CC5F-7AFE077E8C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490A1BE-77C6-2D34-BC3D-FE9128BC45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62F9AC-F162-79B9-BD56-EFC73627E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E85717-5456-6E71-CF8B-9A797A25A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767AB2-8AC5-C1B9-F82D-FF0024DBC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6186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71E1A02-62F4-4822-F2AC-4E8F0E7B6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DCB1A8F-7D6B-1CBA-B723-70795FA45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234BA7E-3664-25BB-56AE-8D5211A2D0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BE9F4D0-2020-4AE5-823D-179A9C23B8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F335F03-3E22-6870-562A-362066E374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7791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8C0AB5-CFD9-DB91-AA36-7283E25E31AF}"/>
              </a:ext>
            </a:extLst>
          </p:cNvPr>
          <p:cNvSpPr txBox="1"/>
          <p:nvPr/>
        </p:nvSpPr>
        <p:spPr>
          <a:xfrm>
            <a:off x="419100" y="431800"/>
            <a:ext cx="2667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/>
              <a:t>TEST 1. </a:t>
            </a:r>
            <a:endParaRPr lang="ko-KR" altLang="en-US" sz="4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4BF84C-5807-BC40-92D6-BF8EC8063841}"/>
              </a:ext>
            </a:extLst>
          </p:cNvPr>
          <p:cNvSpPr txBox="1"/>
          <p:nvPr/>
        </p:nvSpPr>
        <p:spPr>
          <a:xfrm>
            <a:off x="679450" y="2265859"/>
            <a:ext cx="108331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3200" dirty="0"/>
              <a:t>10</a:t>
            </a:r>
            <a:r>
              <a:rPr lang="ko-KR" altLang="en-US" sz="3200" dirty="0"/>
              <a:t>개의 무작위 단어들이 순차적으로 제시됩니다</a:t>
            </a:r>
            <a:r>
              <a:rPr lang="en-US" altLang="ko-KR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200" dirty="0"/>
              <a:t>단어당 제시되는 시간은 </a:t>
            </a:r>
            <a:r>
              <a:rPr lang="en-US" altLang="ko-KR" sz="3200" dirty="0"/>
              <a:t>2</a:t>
            </a:r>
            <a:r>
              <a:rPr lang="ko-KR" altLang="en-US" sz="3200" dirty="0"/>
              <a:t>초입니다</a:t>
            </a:r>
            <a:r>
              <a:rPr lang="en-US" altLang="ko-KR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200" dirty="0"/>
              <a:t>스페이스키를 누르면 테스트가 바로 시작됩니다</a:t>
            </a:r>
            <a:r>
              <a:rPr lang="en-US" altLang="ko-KR" sz="3200" dirty="0"/>
              <a:t>.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795031351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농산물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750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3113228"/>
      </p:ext>
    </p:extLst>
  </p:cSld>
  <p:clrMapOvr>
    <a:masterClrMapping/>
  </p:clrMapOvr>
  <p:transition spd="slow" advClick="0" advTm="1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자긍심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79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7280009"/>
      </p:ext>
    </p:extLst>
  </p:cSld>
  <p:clrMapOvr>
    <a:masterClrMapping/>
  </p:clrMapOvr>
  <p:transition spd="slow" advClick="0" advTm="1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박사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334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0944688"/>
      </p:ext>
    </p:extLst>
  </p:cSld>
  <p:clrMapOvr>
    <a:masterClrMapping/>
  </p:clrMapOvr>
  <p:transition spd="slow" advClick="0" advTm="1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황무지</a:t>
            </a:r>
          </a:p>
        </p:txBody>
      </p:sp>
    </p:spTree>
    <p:extLst>
      <p:ext uri="{BB962C8B-B14F-4D97-AF65-F5344CB8AC3E}">
        <p14:creationId xmlns:p14="http://schemas.microsoft.com/office/powerpoint/2010/main" val="229746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2771641"/>
      </p:ext>
    </p:extLst>
  </p:cSld>
  <p:clrMapOvr>
    <a:masterClrMapping/>
  </p:clrMapOvr>
  <p:transition spd="slow" advClick="0" advTm="1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어깨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700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0862367"/>
      </p:ext>
    </p:extLst>
  </p:cSld>
  <p:clrMapOvr>
    <a:masterClrMapping/>
  </p:clrMapOvr>
  <p:transition spd="slow" advClick="0" advTm="1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칼국수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08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0496608"/>
      </p:ext>
    </p:extLst>
  </p:cSld>
  <p:clrMapOvr>
    <a:masterClrMapping/>
  </p:clrMapOvr>
  <p:transition spd="slow" advClick="0" advTm="1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칸막이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5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5211191"/>
      </p:ext>
    </p:extLst>
  </p:cSld>
  <p:clrMapOvr>
    <a:masterClrMapping/>
  </p:clrMapOvr>
  <p:transition spd="slow" advClick="0" advTm="1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만두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461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326643"/>
      </p:ext>
    </p:extLst>
  </p:cSld>
  <p:clrMapOvr>
    <a:masterClrMapping/>
  </p:clrMapOvr>
  <p:transition spd="slow" advClick="0" advTm="1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행복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430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719614"/>
      </p:ext>
    </p:extLst>
  </p:cSld>
  <p:clrMapOvr>
    <a:masterClrMapping/>
  </p:clrMapOvr>
  <p:transition spd="slow" advClick="0" advTm="1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사랑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80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700149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32</Words>
  <Application>Microsoft Office PowerPoint</Application>
  <PresentationFormat>와이드스크린</PresentationFormat>
  <Paragraphs>16</Paragraphs>
  <Slides>21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4" baseType="lpstr">
      <vt:lpstr>맑은 고딕</vt:lpstr>
      <vt:lpstr>Arial</vt:lpstr>
      <vt:lpstr>Office 테마</vt:lpstr>
      <vt:lpstr>PowerPoint 프레젠테이션</vt:lpstr>
      <vt:lpstr>농산물</vt:lpstr>
      <vt:lpstr>PowerPoint 프레젠테이션</vt:lpstr>
      <vt:lpstr>자긍심</vt:lpstr>
      <vt:lpstr>PowerPoint 프레젠테이션</vt:lpstr>
      <vt:lpstr>박사</vt:lpstr>
      <vt:lpstr>PowerPoint 프레젠테이션</vt:lpstr>
      <vt:lpstr>황무지</vt:lpstr>
      <vt:lpstr>PowerPoint 프레젠테이션</vt:lpstr>
      <vt:lpstr>어깨</vt:lpstr>
      <vt:lpstr>PowerPoint 프레젠테이션</vt:lpstr>
      <vt:lpstr>칼국수</vt:lpstr>
      <vt:lpstr>PowerPoint 프레젠테이션</vt:lpstr>
      <vt:lpstr>칸막이</vt:lpstr>
      <vt:lpstr>PowerPoint 프레젠테이션</vt:lpstr>
      <vt:lpstr>만두</vt:lpstr>
      <vt:lpstr>PowerPoint 프레젠테이션</vt:lpstr>
      <vt:lpstr>행복</vt:lpstr>
      <vt:lpstr>PowerPoint 프레젠테이션</vt:lpstr>
      <vt:lpstr>사랑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Gyuwon Sim</dc:creator>
  <cp:lastModifiedBy>Gyuwon Sim</cp:lastModifiedBy>
  <cp:revision>19</cp:revision>
  <dcterms:created xsi:type="dcterms:W3CDTF">2023-12-28T06:12:56Z</dcterms:created>
  <dcterms:modified xsi:type="dcterms:W3CDTF">2024-01-05T05:43:36Z</dcterms:modified>
</cp:coreProperties>
</file>