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59" d="100"/>
          <a:sy n="59" d="100"/>
        </p:scale>
        <p:origin x="245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0811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37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61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1003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823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489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985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308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7330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418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2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7A802-46A1-4776-A0E2-C316C5A174E1}" type="datetimeFigureOut">
              <a:rPr lang="ko-KR" altLang="en-US" smtClean="0"/>
              <a:t>2024-01-08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D2AB4-683F-4E28-B0B5-AFDC3794C0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72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conda.com/download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B1798-B0C9-9CB2-2A0E-E8621EC47465}"/>
              </a:ext>
            </a:extLst>
          </p:cNvPr>
          <p:cNvSpPr txBox="1"/>
          <p:nvPr/>
        </p:nvSpPr>
        <p:spPr>
          <a:xfrm>
            <a:off x="357352" y="378372"/>
            <a:ext cx="209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사전 준비 메뉴얼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F4389F-101D-35D5-5F0A-F2226A95F31D}"/>
              </a:ext>
            </a:extLst>
          </p:cNvPr>
          <p:cNvSpPr txBox="1"/>
          <p:nvPr/>
        </p:nvSpPr>
        <p:spPr>
          <a:xfrm>
            <a:off x="378371" y="939941"/>
            <a:ext cx="2627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/>
              <a:t>Anaconda </a:t>
            </a:r>
            <a:r>
              <a:rPr lang="ko-KR" altLang="en-US" sz="1600" dirty="0"/>
              <a:t>설치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9ABE0CD3-ECEF-49BC-880D-E163F60EB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01" y="2039007"/>
            <a:ext cx="5349997" cy="343207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6097AF3-8C72-4479-1CFE-020C4ACCF3DE}"/>
              </a:ext>
            </a:extLst>
          </p:cNvPr>
          <p:cNvSpPr txBox="1"/>
          <p:nvPr/>
        </p:nvSpPr>
        <p:spPr>
          <a:xfrm>
            <a:off x="754000" y="1635847"/>
            <a:ext cx="49636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hlinkClick r:id="rId3"/>
              </a:rPr>
              <a:t>https://www.anaconda.com/download</a:t>
            </a:r>
            <a:r>
              <a:rPr lang="en-US" altLang="ko-KR" sz="1400" dirty="0"/>
              <a:t> </a:t>
            </a:r>
            <a:r>
              <a:rPr lang="ko-KR" altLang="en-US" sz="1400" dirty="0"/>
              <a:t>접속 후 </a:t>
            </a:r>
            <a:r>
              <a:rPr lang="en-US" altLang="ko-KR" sz="1400" dirty="0"/>
              <a:t>Download </a:t>
            </a:r>
            <a:r>
              <a:rPr lang="ko-KR" altLang="en-US" sz="1400" dirty="0"/>
              <a:t>클릭</a:t>
            </a:r>
            <a:endParaRPr lang="en-US" altLang="ko-KR" sz="1400" dirty="0"/>
          </a:p>
          <a:p>
            <a:endParaRPr lang="ko-KR" altLang="en-US" sz="14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8443540-43E6-F730-F12B-4E43AFDB3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00" y="6095555"/>
            <a:ext cx="3628767" cy="28460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91349E5-ABC9-E471-F412-E5470E4FB8B3}"/>
              </a:ext>
            </a:extLst>
          </p:cNvPr>
          <p:cNvSpPr txBox="1"/>
          <p:nvPr/>
        </p:nvSpPr>
        <p:spPr>
          <a:xfrm>
            <a:off x="753999" y="5629429"/>
            <a:ext cx="4963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Next </a:t>
            </a:r>
            <a:r>
              <a:rPr lang="ko-KR" altLang="en-US" sz="1400" dirty="0"/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1119185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B1798-B0C9-9CB2-2A0E-E8621EC47465}"/>
              </a:ext>
            </a:extLst>
          </p:cNvPr>
          <p:cNvSpPr txBox="1"/>
          <p:nvPr/>
        </p:nvSpPr>
        <p:spPr>
          <a:xfrm>
            <a:off x="357352" y="378372"/>
            <a:ext cx="209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사전 준비 메뉴얼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2DC9763-6243-3518-9609-D62E9B947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0" y="1361316"/>
            <a:ext cx="3752193" cy="293872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0220E2-E3B2-BAE2-5864-E8625BCE90D6}"/>
              </a:ext>
            </a:extLst>
          </p:cNvPr>
          <p:cNvSpPr txBox="1"/>
          <p:nvPr/>
        </p:nvSpPr>
        <p:spPr>
          <a:xfrm>
            <a:off x="630620" y="926897"/>
            <a:ext cx="4963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I Agree </a:t>
            </a:r>
            <a:r>
              <a:rPr lang="ko-KR" altLang="en-US" sz="1400" dirty="0"/>
              <a:t>클릭</a:t>
            </a: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DE24C3A9-DCF4-7113-3F3A-F3016639E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0" y="4740715"/>
            <a:ext cx="3784829" cy="30159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89F53AC-00D4-A237-CB87-B9A9D2A6F956}"/>
              </a:ext>
            </a:extLst>
          </p:cNvPr>
          <p:cNvSpPr txBox="1"/>
          <p:nvPr/>
        </p:nvSpPr>
        <p:spPr>
          <a:xfrm>
            <a:off x="630620" y="4384243"/>
            <a:ext cx="4963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Just Me</a:t>
            </a:r>
            <a:r>
              <a:rPr lang="ko-KR" altLang="en-US" sz="1400" dirty="0"/>
              <a:t>로 선택 후 </a:t>
            </a:r>
            <a:r>
              <a:rPr lang="en-US" altLang="ko-KR" sz="1400" dirty="0"/>
              <a:t>Next </a:t>
            </a:r>
            <a:r>
              <a:rPr lang="ko-KR" altLang="en-US" sz="1400" dirty="0"/>
              <a:t>클릭</a:t>
            </a:r>
          </a:p>
        </p:txBody>
      </p:sp>
    </p:spTree>
    <p:extLst>
      <p:ext uri="{BB962C8B-B14F-4D97-AF65-F5344CB8AC3E}">
        <p14:creationId xmlns:p14="http://schemas.microsoft.com/office/powerpoint/2010/main" val="376488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B1798-B0C9-9CB2-2A0E-E8621EC47465}"/>
              </a:ext>
            </a:extLst>
          </p:cNvPr>
          <p:cNvSpPr txBox="1"/>
          <p:nvPr/>
        </p:nvSpPr>
        <p:spPr>
          <a:xfrm>
            <a:off x="357352" y="378372"/>
            <a:ext cx="209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사전 준비 메뉴얼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0220E2-E3B2-BAE2-5864-E8625BCE90D6}"/>
              </a:ext>
            </a:extLst>
          </p:cNvPr>
          <p:cNvSpPr txBox="1"/>
          <p:nvPr/>
        </p:nvSpPr>
        <p:spPr>
          <a:xfrm>
            <a:off x="630620" y="926897"/>
            <a:ext cx="49636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기본으로 설정되어 있는 경로에서 </a:t>
            </a:r>
            <a:r>
              <a:rPr lang="en-US" altLang="ko-KR" sz="1400" dirty="0"/>
              <a:t>Next </a:t>
            </a:r>
            <a:r>
              <a:rPr lang="ko-KR" altLang="en-US" sz="1400" dirty="0"/>
              <a:t>클릭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4F820C56-DD8D-6352-05A7-B13D91095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0" y="1413868"/>
            <a:ext cx="3784829" cy="29695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D0F870-59A8-FBE4-4DF3-EC9B516D8640}"/>
              </a:ext>
            </a:extLst>
          </p:cNvPr>
          <p:cNvSpPr txBox="1"/>
          <p:nvPr/>
        </p:nvSpPr>
        <p:spPr>
          <a:xfrm>
            <a:off x="378371" y="4471406"/>
            <a:ext cx="26275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600" dirty="0" err="1"/>
              <a:t>Jupyter</a:t>
            </a:r>
            <a:r>
              <a:rPr lang="en-US" altLang="ko-KR" sz="1600" dirty="0"/>
              <a:t> lab </a:t>
            </a:r>
            <a:r>
              <a:rPr lang="ko-KR" altLang="en-US" sz="1600" dirty="0"/>
              <a:t>설치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1F98E9-6DEC-24D0-B742-38306753C17D}"/>
              </a:ext>
            </a:extLst>
          </p:cNvPr>
          <p:cNvSpPr txBox="1"/>
          <p:nvPr/>
        </p:nvSpPr>
        <p:spPr>
          <a:xfrm>
            <a:off x="630619" y="5031184"/>
            <a:ext cx="5444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Anaconda </a:t>
            </a:r>
            <a:r>
              <a:rPr lang="ko-KR" altLang="en-US" sz="1400" dirty="0"/>
              <a:t>설치 후 윈도우 검색창에 </a:t>
            </a:r>
            <a:r>
              <a:rPr lang="en-US" altLang="ko-KR" sz="1400" dirty="0"/>
              <a:t>Anaconda Prompt </a:t>
            </a:r>
            <a:r>
              <a:rPr lang="ko-KR" altLang="en-US" sz="1400" dirty="0"/>
              <a:t>검색 후 실행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9E41B165-10BC-6E39-07D6-DE635B6CD6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083" y="5478776"/>
            <a:ext cx="4277710" cy="3415703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2CCB2EB0-9AE9-85E4-135A-AF439D2921BD}"/>
              </a:ext>
            </a:extLst>
          </p:cNvPr>
          <p:cNvSpPr/>
          <p:nvPr/>
        </p:nvSpPr>
        <p:spPr>
          <a:xfrm>
            <a:off x="914400" y="7798676"/>
            <a:ext cx="1324303" cy="7349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5196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B1798-B0C9-9CB2-2A0E-E8621EC47465}"/>
              </a:ext>
            </a:extLst>
          </p:cNvPr>
          <p:cNvSpPr txBox="1"/>
          <p:nvPr/>
        </p:nvSpPr>
        <p:spPr>
          <a:xfrm>
            <a:off x="357352" y="378372"/>
            <a:ext cx="209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사전 준비 메뉴얼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E9A7647-EFA9-AB7E-2086-C8A6EE885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5868"/>
            <a:ext cx="6858000" cy="76397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9E79A3-5FED-EF02-9C5C-42E9F9901277}"/>
              </a:ext>
            </a:extLst>
          </p:cNvPr>
          <p:cNvSpPr txBox="1"/>
          <p:nvPr/>
        </p:nvSpPr>
        <p:spPr>
          <a:xfrm>
            <a:off x="357352" y="984701"/>
            <a:ext cx="5444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명령창에 다음 명령어를 그대로 옮겨 순서대로 실행한다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A184CEFC-48EE-E728-6FAF-55606B414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09620"/>
            <a:ext cx="6858000" cy="71677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40490ACF-8E88-7963-66D0-582EAE019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28765"/>
            <a:ext cx="6858000" cy="668075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F242ABBA-6ABB-45FC-771F-9752627086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599213"/>
            <a:ext cx="6858000" cy="70757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470BB47A-121D-FE70-7B5F-8F18BD9ECB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09157"/>
            <a:ext cx="6858000" cy="71955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F8CB493-C419-A14C-B3FC-D8C1088E26E8}"/>
              </a:ext>
            </a:extLst>
          </p:cNvPr>
          <p:cNvSpPr txBox="1"/>
          <p:nvPr/>
        </p:nvSpPr>
        <p:spPr>
          <a:xfrm>
            <a:off x="869731" y="6397183"/>
            <a:ext cx="51185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/>
              <a:t>위 명령어가 작동을 하지 않는다면</a:t>
            </a:r>
            <a:r>
              <a:rPr lang="en-US" altLang="ko-KR" sz="1200" dirty="0"/>
              <a:t>, </a:t>
            </a:r>
            <a:r>
              <a:rPr lang="en-US" altLang="ko-KR" sz="1200" dirty="0" err="1"/>
              <a:t>conda</a:t>
            </a:r>
            <a:r>
              <a:rPr lang="en-US" altLang="ko-KR" sz="1200" dirty="0"/>
              <a:t> install </a:t>
            </a:r>
            <a:r>
              <a:rPr lang="en-US" altLang="ko-KR" sz="1200" dirty="0" err="1"/>
              <a:t>jupyterlab</a:t>
            </a:r>
            <a:r>
              <a:rPr lang="ko-KR" altLang="en-US" sz="1200" dirty="0"/>
              <a:t>으로 대체한다</a:t>
            </a:r>
            <a:r>
              <a:rPr lang="en-US" altLang="ko-KR" sz="1200" dirty="0"/>
              <a:t>.</a:t>
            </a:r>
            <a:endParaRPr lang="ko-KR" altLang="en-US" sz="1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8F7196-4C25-C5F5-576B-36C6ED6A64B8}"/>
              </a:ext>
            </a:extLst>
          </p:cNvPr>
          <p:cNvSpPr txBox="1"/>
          <p:nvPr/>
        </p:nvSpPr>
        <p:spPr>
          <a:xfrm>
            <a:off x="123496" y="7054431"/>
            <a:ext cx="661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설치가 모두 완료되었으면 </a:t>
            </a:r>
            <a:r>
              <a:rPr lang="en-US" altLang="ko-KR" sz="1400" dirty="0" err="1"/>
              <a:t>jupyter</a:t>
            </a:r>
            <a:r>
              <a:rPr lang="en-US" altLang="ko-KR" sz="1400" dirty="0"/>
              <a:t> lab</a:t>
            </a:r>
            <a:r>
              <a:rPr lang="ko-KR" altLang="en-US" sz="1400" dirty="0"/>
              <a:t>명령어를 실행시켜 </a:t>
            </a:r>
            <a:r>
              <a:rPr lang="en-US" altLang="ko-KR" sz="1400" dirty="0" err="1"/>
              <a:t>jupyter</a:t>
            </a:r>
            <a:r>
              <a:rPr lang="en-US" altLang="ko-KR" sz="1400" dirty="0"/>
              <a:t> notebook</a:t>
            </a:r>
            <a:r>
              <a:rPr lang="ko-KR" altLang="en-US" sz="1400" dirty="0"/>
              <a:t>을 켜준다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884324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6B1798-B0C9-9CB2-2A0E-E8621EC47465}"/>
              </a:ext>
            </a:extLst>
          </p:cNvPr>
          <p:cNvSpPr txBox="1"/>
          <p:nvPr/>
        </p:nvSpPr>
        <p:spPr>
          <a:xfrm>
            <a:off x="357352" y="378372"/>
            <a:ext cx="2091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사전 준비 메뉴얼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B079F7-7681-95F4-B3D6-12A2121848B0}"/>
              </a:ext>
            </a:extLst>
          </p:cNvPr>
          <p:cNvSpPr txBox="1"/>
          <p:nvPr/>
        </p:nvSpPr>
        <p:spPr>
          <a:xfrm>
            <a:off x="123496" y="1010983"/>
            <a:ext cx="661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설치가 모두 완료되었으면 </a:t>
            </a:r>
            <a:r>
              <a:rPr lang="en-US" altLang="ko-KR" sz="1400" dirty="0" err="1"/>
              <a:t>jupyter</a:t>
            </a:r>
            <a:r>
              <a:rPr lang="en-US" altLang="ko-KR" sz="1400" dirty="0"/>
              <a:t> lab</a:t>
            </a:r>
            <a:r>
              <a:rPr lang="ko-KR" altLang="en-US" sz="1400" dirty="0"/>
              <a:t>명령어를 실행시켜 </a:t>
            </a:r>
            <a:r>
              <a:rPr lang="en-US" altLang="ko-KR" sz="1400" dirty="0" err="1"/>
              <a:t>jupyter</a:t>
            </a:r>
            <a:r>
              <a:rPr lang="en-US" altLang="ko-KR" sz="1400" dirty="0"/>
              <a:t> notebook</a:t>
            </a:r>
            <a:r>
              <a:rPr lang="ko-KR" altLang="en-US" sz="1400" dirty="0"/>
              <a:t>을 켜준다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CB55605-4CA5-AFC6-7876-FA79CE21B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96" y="1582039"/>
            <a:ext cx="5246206" cy="30777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E2661D8D-F4B8-C93D-F455-58FDE26A8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52" y="2373813"/>
            <a:ext cx="5820639" cy="42781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6708DFB-D0B4-68BC-1FDE-8286E4B1E045}"/>
              </a:ext>
            </a:extLst>
          </p:cNvPr>
          <p:cNvSpPr txBox="1"/>
          <p:nvPr/>
        </p:nvSpPr>
        <p:spPr>
          <a:xfrm>
            <a:off x="123496" y="1999206"/>
            <a:ext cx="6611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정상적으로 설치가 되었으면 다음과 같은 화면이 나온다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B11EBA3C-499E-6B3E-530B-40581069AD70}"/>
              </a:ext>
            </a:extLst>
          </p:cNvPr>
          <p:cNvSpPr/>
          <p:nvPr/>
        </p:nvSpPr>
        <p:spPr>
          <a:xfrm>
            <a:off x="1943368" y="3468414"/>
            <a:ext cx="1324303" cy="7349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CF1CD9-A2EC-8546-77F2-88AD85F7E60E}"/>
              </a:ext>
            </a:extLst>
          </p:cNvPr>
          <p:cNvSpPr txBox="1"/>
          <p:nvPr/>
        </p:nvSpPr>
        <p:spPr>
          <a:xfrm>
            <a:off x="210207" y="6909063"/>
            <a:ext cx="567558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/>
              <a:t>Notebook</a:t>
            </a:r>
            <a:r>
              <a:rPr lang="ko-KR" altLang="en-US" sz="1400" dirty="0"/>
              <a:t>을 하나 만든 뒤</a:t>
            </a:r>
            <a:r>
              <a:rPr lang="en-US" altLang="ko-KR" sz="1400" dirty="0"/>
              <a:t>(</a:t>
            </a:r>
            <a:r>
              <a:rPr lang="ko-KR" altLang="en-US" sz="1400" dirty="0"/>
              <a:t>빨간 원 클릭</a:t>
            </a:r>
            <a:r>
              <a:rPr lang="en-US" altLang="ko-KR" sz="1400" dirty="0"/>
              <a:t>),</a:t>
            </a:r>
          </a:p>
          <a:p>
            <a:endParaRPr lang="en-US" altLang="ko-KR" sz="1400" dirty="0"/>
          </a:p>
          <a:p>
            <a:r>
              <a:rPr lang="en-US" altLang="ko-KR" sz="1400" dirty="0" err="1"/>
              <a:t>conda</a:t>
            </a:r>
            <a:r>
              <a:rPr lang="en-US" altLang="ko-KR" sz="1400" dirty="0"/>
              <a:t> install matplotlib</a:t>
            </a:r>
          </a:p>
          <a:p>
            <a:endParaRPr lang="en-US" altLang="ko-KR" sz="1400" dirty="0"/>
          </a:p>
          <a:p>
            <a:r>
              <a:rPr lang="en-US" altLang="ko-KR" sz="1400" dirty="0" err="1"/>
              <a:t>conda</a:t>
            </a:r>
            <a:r>
              <a:rPr lang="en-US" altLang="ko-KR" sz="1400" dirty="0"/>
              <a:t> install scikit-learn</a:t>
            </a:r>
          </a:p>
          <a:p>
            <a:endParaRPr lang="en-US" altLang="ko-KR" sz="1400" dirty="0"/>
          </a:p>
          <a:p>
            <a:r>
              <a:rPr lang="en-US" altLang="ko-KR" sz="1400" dirty="0" err="1"/>
              <a:t>conda</a:t>
            </a:r>
            <a:r>
              <a:rPr lang="en-US" altLang="ko-KR" sz="1400" dirty="0"/>
              <a:t> install pandas</a:t>
            </a:r>
          </a:p>
          <a:p>
            <a:endParaRPr lang="en-US" altLang="ko-KR" sz="1400" dirty="0"/>
          </a:p>
          <a:p>
            <a:r>
              <a:rPr lang="en-US" altLang="ko-KR" sz="1400" dirty="0" err="1"/>
              <a:t>conda</a:t>
            </a:r>
            <a:r>
              <a:rPr lang="en-US" altLang="ko-KR" sz="1400" dirty="0"/>
              <a:t> install </a:t>
            </a:r>
            <a:r>
              <a:rPr lang="en-US" altLang="ko-KR" sz="1400" dirty="0" err="1"/>
              <a:t>openpyxl</a:t>
            </a:r>
            <a:endParaRPr lang="en-US" altLang="ko-KR" sz="1400" dirty="0"/>
          </a:p>
          <a:p>
            <a:endParaRPr lang="en-US" altLang="ko-KR" sz="1400" dirty="0"/>
          </a:p>
          <a:p>
            <a:r>
              <a:rPr lang="ko-KR" altLang="en-US" sz="1400" dirty="0"/>
              <a:t>순차적으로 다음 명령어를 실행시켜 분석에 필요한 </a:t>
            </a:r>
            <a:r>
              <a:rPr lang="en-US" altLang="ko-KR" sz="1400" dirty="0"/>
              <a:t>libraries</a:t>
            </a:r>
            <a:r>
              <a:rPr lang="ko-KR" altLang="en-US" sz="1400" dirty="0"/>
              <a:t>를 설치한다</a:t>
            </a:r>
            <a:r>
              <a:rPr lang="en-US" altLang="ko-KR" sz="1400" dirty="0"/>
              <a:t>.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31653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49</TotalTime>
  <Words>145</Words>
  <Application>Microsoft Office PowerPoint</Application>
  <PresentationFormat>A4 용지(210x297mm)</PresentationFormat>
  <Paragraphs>29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Gyuwon Sim</dc:creator>
  <cp:lastModifiedBy>Administrator</cp:lastModifiedBy>
  <cp:revision>1</cp:revision>
  <dcterms:created xsi:type="dcterms:W3CDTF">2024-01-06T07:36:11Z</dcterms:created>
  <dcterms:modified xsi:type="dcterms:W3CDTF">2024-01-08T06:20:03Z</dcterms:modified>
</cp:coreProperties>
</file>