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5AA9B56-D1BA-78D2-B91D-630244BD25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FA8DDA9-28C8-53D4-BD9D-DF276F279D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DAAB639-ADF3-03DF-291E-1B870681C0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9EF7-683A-444A-A9D8-B549EFE000C0}" type="datetimeFigureOut">
              <a:rPr lang="ko-KR" altLang="en-US" smtClean="0"/>
              <a:t>2023-12-28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AFEA486-ED52-81D6-0D04-9E4BDFA0D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A630CDE-F70D-63FE-B9A4-0F4E05501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C09A3-0928-41AE-883D-48D32639CFE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961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C17A4FD-30AE-2177-2B74-26B729CEA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1D90DFF-16D0-13E1-F3C8-026974D9E1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3A60B6C-93CC-7B4E-9250-9F20E5A85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9EF7-683A-444A-A9D8-B549EFE000C0}" type="datetimeFigureOut">
              <a:rPr lang="ko-KR" altLang="en-US" smtClean="0"/>
              <a:t>2023-12-28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51C6328-294B-AE56-DB63-046F91032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4B9036C-CFF3-FF93-E6C7-3F932D035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C09A3-0928-41AE-883D-48D32639CFE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2851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B5E4913-8E7A-ECA9-CC5F-7AFE077E8C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490A1BE-77C6-2D34-BC3D-FE9128BC45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B62F9AC-F162-79B9-BD56-EFC73627E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9EF7-683A-444A-A9D8-B549EFE000C0}" type="datetimeFigureOut">
              <a:rPr lang="ko-KR" altLang="en-US" smtClean="0"/>
              <a:t>2023-12-28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3E85717-5456-6E71-CF8B-9A797A25A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F767AB2-8AC5-C1B9-F82D-FF0024DBC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C09A3-0928-41AE-883D-48D32639CFE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6186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9EC19E3-1AB2-6C7C-B89F-38DD7F27F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2CB11E8-0EB8-21AD-601A-A0481167FF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9C49792-9E78-A909-4EAA-0B061412C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9EF7-683A-444A-A9D8-B549EFE000C0}" type="datetimeFigureOut">
              <a:rPr lang="ko-KR" altLang="en-US" smtClean="0"/>
              <a:t>2023-12-28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B6445F5-3641-0C3B-060E-4125955AB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6C1D29E-C166-66F4-91DD-A71946608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C09A3-0928-41AE-883D-48D32639CFE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6199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F85DDA-857E-11BA-C082-E9FF6638F9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4801693-E2FD-B146-82A5-32288FD124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0923BBB-CD75-B11A-A056-F1E2252FB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9EF7-683A-444A-A9D8-B549EFE000C0}" type="datetimeFigureOut">
              <a:rPr lang="ko-KR" altLang="en-US" smtClean="0"/>
              <a:t>2023-12-28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452B1A7-B372-1E61-4C03-F32B23071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1BC2A04-6D5B-288A-8B1A-7E93FD622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C09A3-0928-41AE-883D-48D32639CFE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8992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864EAF8-C6CD-C64D-A66F-D10CA1078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4155987-B9D2-C4B7-4A56-445DFF183C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368F0E5-D346-724E-2117-7B7F6E2874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FC0C224-F8C3-15A1-64D3-3216508E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9EF7-683A-444A-A9D8-B549EFE000C0}" type="datetimeFigureOut">
              <a:rPr lang="ko-KR" altLang="en-US" smtClean="0"/>
              <a:t>2023-12-28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D34ADA5-7CF0-CC14-BFA8-EB59FDD5C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5CF66C7-C83E-8BEF-61A0-D54556AE4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C09A3-0928-41AE-883D-48D32639CFE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3342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62608E5-F0C1-E0F2-AC7B-560A41475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30CA9D9-52FA-8D1A-54F6-50A4E2B3F9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169F03C-2436-24EE-188F-84C1381B07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DF9E22E-0FE7-5210-1983-D83B81DB60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7966DF06-F003-9F5F-8C8A-2A74B6275F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692565C9-B227-C2FE-AA93-68CCEF706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9EF7-683A-444A-A9D8-B549EFE000C0}" type="datetimeFigureOut">
              <a:rPr lang="ko-KR" altLang="en-US" smtClean="0"/>
              <a:t>2023-12-28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9321D138-50A2-9405-4497-B501AFFE4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725D62CC-4F4B-3846-2EA9-75F7D4268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C09A3-0928-41AE-883D-48D32639CFE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1535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2DD689-A038-F126-B59D-8DCE9D4C8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A7042F7-CC10-04EB-58AE-291CA71C4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9EF7-683A-444A-A9D8-B549EFE000C0}" type="datetimeFigureOut">
              <a:rPr lang="ko-KR" altLang="en-US" smtClean="0"/>
              <a:t>2023-12-28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BB70DC8-0905-9786-CA36-F0F1B77B7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3608FA6-418B-9FEB-22A5-78D41A3D7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C09A3-0928-41AE-883D-48D32639CFE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1458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DB0B2602-7428-8041-5EC3-B365464E3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9EF7-683A-444A-A9D8-B549EFE000C0}" type="datetimeFigureOut">
              <a:rPr lang="ko-KR" altLang="en-US" smtClean="0"/>
              <a:t>2023-12-28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23DB45B8-B26F-0332-2293-F6785D349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38383BF-6E34-1208-BAA5-C791E95FB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C09A3-0928-41AE-883D-48D32639CFE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9090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5FF653-7B21-2681-6E30-216A7D2BC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BABE083-60BA-CCEB-F585-8D4E90EDE4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10D148F-7889-E047-E72B-34DFDA858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2FAADFB-C906-D802-D6D0-B65BBDFD6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9EF7-683A-444A-A9D8-B549EFE000C0}" type="datetimeFigureOut">
              <a:rPr lang="ko-KR" altLang="en-US" smtClean="0"/>
              <a:t>2023-12-28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AEA8500-980E-F8AE-DE0F-B4B037038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DFE07DC-6497-47E4-B8AC-8E56C7D4A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C09A3-0928-41AE-883D-48D32639CFE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3204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68C5BB7-B31A-28AC-2E36-506B905D7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86B0CCF-65F3-2DAF-CCFE-52E7C13B09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F4C866E-0A61-798A-B507-E3BDF3D606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CF8A509-8B96-A771-A97E-ECC156525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39EF7-683A-444A-A9D8-B549EFE000C0}" type="datetimeFigureOut">
              <a:rPr lang="ko-KR" altLang="en-US" smtClean="0"/>
              <a:t>2023-12-28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7606172-527A-4FE9-726B-12DCD77CC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42CCDE3-9511-E9D3-D8F6-99D309A3B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C09A3-0928-41AE-883D-48D32639CFE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1705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71E1A02-62F4-4822-F2AC-4E8F0E7B6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DCB1A8F-7D6B-1CBA-B723-70795FA453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234BA7E-3664-25BB-56AE-8D5211A2D0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39EF7-683A-444A-A9D8-B549EFE000C0}" type="datetimeFigureOut">
              <a:rPr lang="ko-KR" altLang="en-US" smtClean="0"/>
              <a:t>2023-12-28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E9F4D0-2020-4AE5-823D-179A9C23B8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F335F03-3E22-6870-562A-362066E374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C09A3-0928-41AE-883D-48D32639CFE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7791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DE77228-E37C-FC33-D6A3-0C0423E0A2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1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B1776D9-66A2-6ABF-EF04-73112869C1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3346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000"/>
    </mc:Choice>
    <mc:Fallback>
      <p:transition spd="slow" advClick="0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2CFEE1-3E77-78B9-ED10-044532BDE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95031351"/>
      </p:ext>
    </p:extLst>
  </p:cSld>
  <p:clrMapOvr>
    <a:masterClrMapping/>
  </p:clrMapOvr>
  <p:transition spd="slow" advClick="0" advTm="2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DE77228-E37C-FC33-D6A3-0C0423E0A2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2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B1776D9-66A2-6ABF-EF04-73112869C1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7500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000"/>
    </mc:Choice>
    <mc:Fallback>
      <p:transition spd="slow" advClick="0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2CFEE1-3E77-78B9-ED10-044532BDE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84690042"/>
      </p:ext>
    </p:extLst>
  </p:cSld>
  <p:clrMapOvr>
    <a:masterClrMapping/>
  </p:clrMapOvr>
  <p:transition spd="slow" advClick="0" advTm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DE77228-E37C-FC33-D6A3-0C0423E0A2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3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B1776D9-66A2-6ABF-EF04-73112869C1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7464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000"/>
    </mc:Choice>
    <mc:Fallback>
      <p:transition spd="slow" advClick="0" advTm="3000"/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5</Words>
  <Application>Microsoft Office PowerPoint</Application>
  <PresentationFormat>와이드스크린</PresentationFormat>
  <Paragraphs>5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8" baseType="lpstr">
      <vt:lpstr>맑은 고딕</vt:lpstr>
      <vt:lpstr>Arial</vt:lpstr>
      <vt:lpstr>Office 테마</vt:lpstr>
      <vt:lpstr>1</vt:lpstr>
      <vt:lpstr>.</vt:lpstr>
      <vt:lpstr>2</vt:lpstr>
      <vt:lpstr>.</vt:lpstr>
      <vt:lpstr>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Gyuwon Sim</dc:creator>
  <cp:lastModifiedBy>Gyuwon Sim</cp:lastModifiedBy>
  <cp:revision>2</cp:revision>
  <dcterms:created xsi:type="dcterms:W3CDTF">2023-12-28T06:12:56Z</dcterms:created>
  <dcterms:modified xsi:type="dcterms:W3CDTF">2023-12-28T06:32:02Z</dcterms:modified>
</cp:coreProperties>
</file>